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7" d="100"/>
          <a:sy n="77" d="100"/>
        </p:scale>
        <p:origin x="-200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7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9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7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9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9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9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5"/>
          <p:cNvGrpSpPr/>
          <p:nvPr/>
        </p:nvGrpSpPr>
        <p:grpSpPr>
          <a:xfrm>
            <a:off x="0" y="0"/>
            <a:ext cx="1581220" cy="6858000"/>
            <a:chOff x="134471" y="0"/>
            <a:chExt cx="1581220" cy="6858000"/>
          </a:xfrm>
        </p:grpSpPr>
        <p:pic>
          <p:nvPicPr>
            <p:cNvPr id="7" name="Picture 6" descr="Overlay-Blank.jpg"/>
            <p:cNvPicPr>
              <a:picLocks noChangeAspect="1"/>
            </p:cNvPicPr>
            <p:nvPr userDrawn="1"/>
          </p:nvPicPr>
          <p:blipFill>
            <a:blip r:embed="rId2"/>
            <a:srcRect l="1471" r="83676"/>
            <a:stretch>
              <a:fillRect/>
            </a:stretch>
          </p:blipFill>
          <p:spPr>
            <a:xfrm>
              <a:off x="134471" y="0"/>
              <a:ext cx="1358153" cy="6858000"/>
            </a:xfrm>
            <a:prstGeom prst="rect">
              <a:avLst/>
            </a:prstGeom>
          </p:spPr>
        </p:pic>
        <p:pic>
          <p:nvPicPr>
            <p:cNvPr id="9" name="Picture 8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447800" y="0"/>
              <a:ext cx="267891" cy="6858000"/>
            </a:xfrm>
            <a:prstGeom prst="rect">
              <a:avLst/>
            </a:prstGeom>
          </p:spPr>
        </p:pic>
      </p:grpSp>
      <p:grpSp>
        <p:nvGrpSpPr>
          <p:cNvPr id="11" name="Group 16"/>
          <p:cNvGrpSpPr/>
          <p:nvPr/>
        </p:nvGrpSpPr>
        <p:grpSpPr>
          <a:xfrm>
            <a:off x="7546266" y="0"/>
            <a:ext cx="1597734" cy="6858000"/>
            <a:chOff x="7413812" y="0"/>
            <a:chExt cx="1597734" cy="6858000"/>
          </a:xfrm>
        </p:grpSpPr>
        <p:pic>
          <p:nvPicPr>
            <p:cNvPr id="8" name="Picture 7" descr="Overlay-Blank.jpg"/>
            <p:cNvPicPr>
              <a:picLocks noChangeAspect="1"/>
            </p:cNvPicPr>
            <p:nvPr userDrawn="1"/>
          </p:nvPicPr>
          <p:blipFill>
            <a:blip r:embed="rId2"/>
            <a:srcRect r="85125"/>
            <a:stretch>
              <a:fillRect/>
            </a:stretch>
          </p:blipFill>
          <p:spPr>
            <a:xfrm>
              <a:off x="7651376" y="0"/>
              <a:ext cx="1360170" cy="6858000"/>
            </a:xfrm>
            <a:prstGeom prst="rect">
              <a:avLst/>
            </a:prstGeom>
          </p:spPr>
        </p:pic>
        <p:pic>
          <p:nvPicPr>
            <p:cNvPr id="10" name="Picture 9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flipH="1">
              <a:off x="7413812" y="0"/>
              <a:ext cx="267891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54200" y="3693645"/>
            <a:ext cx="5446713" cy="1470025"/>
          </a:xfrm>
        </p:spPr>
        <p:txBody>
          <a:bodyPr anchor="b" anchorCtr="0"/>
          <a:lstStyle>
            <a:lvl1pPr>
              <a:lnSpc>
                <a:spcPts val="6800"/>
              </a:lnSpc>
              <a:defRPr sz="6500">
                <a:latin typeface="+mj-lt"/>
              </a:defRPr>
            </a:lvl1pPr>
          </a:lstStyle>
          <a:p>
            <a:r>
              <a:rPr lang="en-AU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54200" y="5204011"/>
            <a:ext cx="5446713" cy="851647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257800" y="6356350"/>
            <a:ext cx="21336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6040A78-2A4B-4566-8626-79DE0D4C1085}" type="datetimeFigureOut">
              <a:rPr lang="en-US" smtClean="0"/>
              <a:t>8/06/11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52600" y="6356350"/>
            <a:ext cx="28956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pic>
        <p:nvPicPr>
          <p:cNvPr id="15" name="Picture 14" descr="HR-Color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4480" y="4841209"/>
            <a:ext cx="6035040" cy="340391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Blan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3612822" cy="1536192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0" kern="120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873625" y="381000"/>
            <a:ext cx="3813175" cy="5697538"/>
          </a:xfrm>
          <a:solidFill>
            <a:schemeClr val="bg1">
              <a:lumMod val="85000"/>
            </a:schemeClr>
          </a:solidFill>
          <a:ln w="101600">
            <a:solidFill>
              <a:schemeClr val="accent1">
                <a:lumMod val="40000"/>
                <a:lumOff val="60000"/>
                <a:alpha val="40000"/>
              </a:schemeClr>
            </a:solidFill>
            <a:miter lim="800000"/>
          </a:ln>
          <a:effectLst>
            <a:innerShdw blurRad="457200">
              <a:schemeClr val="accent1">
                <a:alpha val="80000"/>
              </a:schemeClr>
            </a:innerShdw>
            <a:softEdge rad="3175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9984" y="2209799"/>
            <a:ext cx="3613792" cy="3222625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Bef>
                <a:spcPts val="600"/>
              </a:spcBef>
              <a:buNone/>
              <a:defRPr sz="18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2400"/>
              </a:spcBef>
              <a:buClr>
                <a:schemeClr val="accent1">
                  <a:lumMod val="60000"/>
                  <a:lumOff val="40000"/>
                </a:schemeClr>
              </a:buClr>
              <a:buFont typeface="Candara" pitchFamily="34" charset="0"/>
              <a:buNone/>
            </a:pPr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40A78-2A4B-4566-8626-79DE0D4C1085}" type="datetimeFigureOut">
              <a:rPr lang="en-US" smtClean="0"/>
              <a:t>8/06/11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526B6-F861-4D54-BBE9-4BB519D3F3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8"/>
          <p:cNvGrpSpPr/>
          <p:nvPr/>
        </p:nvGrpSpPr>
        <p:grpSpPr>
          <a:xfrm>
            <a:off x="4267200" y="0"/>
            <a:ext cx="4876800" cy="6858000"/>
            <a:chOff x="4267200" y="0"/>
            <a:chExt cx="4876800" cy="6858000"/>
          </a:xfrm>
        </p:grpSpPr>
        <p:pic>
          <p:nvPicPr>
            <p:cNvPr id="10" name="Picture 9" descr="Overlay-Blank.jpg"/>
            <p:cNvPicPr>
              <a:picLocks noChangeAspect="1"/>
            </p:cNvPicPr>
            <p:nvPr userDrawn="1"/>
          </p:nvPicPr>
          <p:blipFill>
            <a:blip r:embed="rId2"/>
            <a:srcRect l="4302" r="46875"/>
            <a:stretch>
              <a:fillRect/>
            </a:stretch>
          </p:blipFill>
          <p:spPr>
            <a:xfrm>
              <a:off x="4495800" y="0"/>
              <a:ext cx="4648200" cy="6858000"/>
            </a:xfrm>
            <a:prstGeom prst="rect">
              <a:avLst/>
            </a:prstGeom>
          </p:spPr>
        </p:pic>
        <p:pic>
          <p:nvPicPr>
            <p:cNvPr id="11" name="Picture 10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flipH="1">
              <a:off x="4267200" y="0"/>
              <a:ext cx="267891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3612822" cy="1536192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0" kern="120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873625" y="381000"/>
            <a:ext cx="3813175" cy="5697538"/>
          </a:xfrm>
          <a:solidFill>
            <a:schemeClr val="bg1">
              <a:lumMod val="85000"/>
            </a:schemeClr>
          </a:solidFill>
          <a:ln w="101600">
            <a:noFill/>
            <a:miter lim="800000"/>
          </a:ln>
          <a:effectLst>
            <a:innerShdw blurRad="457200">
              <a:schemeClr val="tx1">
                <a:lumMod val="50000"/>
                <a:lumOff val="50000"/>
                <a:alpha val="80000"/>
              </a:schemeClr>
            </a:innerShdw>
            <a:softEdge rad="1270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9984" y="2209799"/>
            <a:ext cx="3613792" cy="3222625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Bef>
                <a:spcPts val="600"/>
              </a:spcBef>
              <a:buNone/>
              <a:defRPr sz="18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2400"/>
              </a:spcBef>
              <a:buClr>
                <a:schemeClr val="accent1">
                  <a:lumMod val="60000"/>
                  <a:lumOff val="40000"/>
                </a:schemeClr>
              </a:buClr>
              <a:buFont typeface="Candara" pitchFamily="34" charset="0"/>
              <a:buNone/>
            </a:pPr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40A78-2A4B-4566-8626-79DE0D4C1085}" type="datetimeFigureOut">
              <a:rPr lang="en-US" smtClean="0"/>
              <a:t>8/06/11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526B6-F861-4D54-BBE9-4BB519D3F3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1372650"/>
            <a:ext cx="9144000" cy="5485350"/>
            <a:chOff x="0" y="1372650"/>
            <a:chExt cx="9144000" cy="5485350"/>
          </a:xfrm>
        </p:grpSpPr>
        <p:pic>
          <p:nvPicPr>
            <p:cNvPr id="8" name="Picture 7" descr="Overlay-Blank.jpg"/>
            <p:cNvPicPr>
              <a:picLocks noChangeAspect="1"/>
            </p:cNvPicPr>
            <p:nvPr userDrawn="1"/>
          </p:nvPicPr>
          <p:blipFill>
            <a:blip r:embed="rId2"/>
            <a:srcRect t="23333"/>
            <a:stretch>
              <a:fillRect/>
            </a:stretch>
          </p:blipFill>
          <p:spPr>
            <a:xfrm>
              <a:off x="0" y="1600200"/>
              <a:ext cx="9144000" cy="5257800"/>
            </a:xfrm>
            <a:prstGeom prst="rect">
              <a:avLst/>
            </a:prstGeom>
          </p:spPr>
        </p:pic>
        <p:pic>
          <p:nvPicPr>
            <p:cNvPr id="9" name="Picture 8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1372650"/>
              <a:ext cx="9144000" cy="267891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40A78-2A4B-4566-8626-79DE0D4C1085}" type="datetimeFigureOut">
              <a:rPr lang="en-US" smtClean="0"/>
              <a:t>8/06/11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526B6-F861-4D54-BBE9-4BB519D3F3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0"/>
          <p:cNvGrpSpPr/>
          <p:nvPr/>
        </p:nvGrpSpPr>
        <p:grpSpPr>
          <a:xfrm>
            <a:off x="0" y="0"/>
            <a:ext cx="7696200" cy="6858000"/>
            <a:chOff x="0" y="0"/>
            <a:chExt cx="7696200" cy="6858000"/>
          </a:xfrm>
        </p:grpSpPr>
        <p:pic>
          <p:nvPicPr>
            <p:cNvPr id="8" name="Picture 7" descr="Overlay-Blank.jpg"/>
            <p:cNvPicPr>
              <a:picLocks noChangeAspect="1"/>
            </p:cNvPicPr>
            <p:nvPr userDrawn="1"/>
          </p:nvPicPr>
          <p:blipFill>
            <a:blip r:embed="rId2"/>
            <a:srcRect l="1471" r="16862"/>
            <a:stretch>
              <a:fillRect/>
            </a:stretch>
          </p:blipFill>
          <p:spPr>
            <a:xfrm>
              <a:off x="0" y="0"/>
              <a:ext cx="7467600" cy="6858000"/>
            </a:xfrm>
            <a:prstGeom prst="rect">
              <a:avLst/>
            </a:prstGeom>
          </p:spPr>
        </p:pic>
        <p:pic>
          <p:nvPicPr>
            <p:cNvPr id="9" name="Picture 8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428309" y="0"/>
              <a:ext cx="267891" cy="6858000"/>
            </a:xfrm>
            <a:prstGeom prst="rect">
              <a:avLst/>
            </a:prstGeom>
          </p:spPr>
        </p:pic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0" y="381001"/>
            <a:ext cx="1447800" cy="5697538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381001"/>
            <a:ext cx="6705600" cy="5697537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40A78-2A4B-4566-8626-79DE0D4C1085}" type="datetimeFigureOut">
              <a:rPr lang="en-US" smtClean="0"/>
              <a:t>8/06/11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526B6-F861-4D54-BBE9-4BB519D3F3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1372650"/>
            <a:ext cx="9144000" cy="5485350"/>
            <a:chOff x="0" y="1372650"/>
            <a:chExt cx="9144000" cy="5485350"/>
          </a:xfrm>
        </p:grpSpPr>
        <p:pic>
          <p:nvPicPr>
            <p:cNvPr id="8" name="Picture 7" descr="Overlay-Blank.jpg"/>
            <p:cNvPicPr>
              <a:picLocks noChangeAspect="1"/>
            </p:cNvPicPr>
            <p:nvPr userDrawn="1"/>
          </p:nvPicPr>
          <p:blipFill>
            <a:blip r:embed="rId2"/>
            <a:srcRect t="23333"/>
            <a:stretch>
              <a:fillRect/>
            </a:stretch>
          </p:blipFill>
          <p:spPr>
            <a:xfrm>
              <a:off x="0" y="1600200"/>
              <a:ext cx="9144000" cy="5257800"/>
            </a:xfrm>
            <a:prstGeom prst="rect">
              <a:avLst/>
            </a:prstGeom>
          </p:spPr>
        </p:pic>
        <p:pic>
          <p:nvPicPr>
            <p:cNvPr id="9" name="Picture 8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1372650"/>
              <a:ext cx="9144000" cy="267891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40A78-2A4B-4566-8626-79DE0D4C1085}" type="datetimeFigureOut">
              <a:rPr lang="en-US" smtClean="0"/>
              <a:t>8/06/11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526B6-F861-4D54-BBE9-4BB519D3F3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5"/>
          <p:cNvGrpSpPr/>
          <p:nvPr/>
        </p:nvGrpSpPr>
        <p:grpSpPr>
          <a:xfrm>
            <a:off x="0" y="0"/>
            <a:ext cx="1581220" cy="6858000"/>
            <a:chOff x="134471" y="0"/>
            <a:chExt cx="1581220" cy="6858000"/>
          </a:xfrm>
        </p:grpSpPr>
        <p:pic>
          <p:nvPicPr>
            <p:cNvPr id="7" name="Picture 6" descr="Overlay-Blank.jpg"/>
            <p:cNvPicPr>
              <a:picLocks noChangeAspect="1"/>
            </p:cNvPicPr>
            <p:nvPr userDrawn="1"/>
          </p:nvPicPr>
          <p:blipFill>
            <a:blip r:embed="rId2"/>
            <a:srcRect l="1471" r="83676"/>
            <a:stretch>
              <a:fillRect/>
            </a:stretch>
          </p:blipFill>
          <p:spPr>
            <a:xfrm>
              <a:off x="134471" y="0"/>
              <a:ext cx="1358153" cy="6858000"/>
            </a:xfrm>
            <a:prstGeom prst="rect">
              <a:avLst/>
            </a:prstGeom>
          </p:spPr>
        </p:pic>
        <p:pic>
          <p:nvPicPr>
            <p:cNvPr id="9" name="Picture 8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447800" y="0"/>
              <a:ext cx="267891" cy="6858000"/>
            </a:xfrm>
            <a:prstGeom prst="rect">
              <a:avLst/>
            </a:prstGeom>
          </p:spPr>
        </p:pic>
      </p:grpSp>
      <p:grpSp>
        <p:nvGrpSpPr>
          <p:cNvPr id="11" name="Group 16"/>
          <p:cNvGrpSpPr/>
          <p:nvPr/>
        </p:nvGrpSpPr>
        <p:grpSpPr>
          <a:xfrm>
            <a:off x="7546266" y="0"/>
            <a:ext cx="1597734" cy="6858000"/>
            <a:chOff x="7413812" y="0"/>
            <a:chExt cx="1597734" cy="6858000"/>
          </a:xfrm>
        </p:grpSpPr>
        <p:pic>
          <p:nvPicPr>
            <p:cNvPr id="8" name="Picture 7" descr="Overlay-Blank.jpg"/>
            <p:cNvPicPr>
              <a:picLocks noChangeAspect="1"/>
            </p:cNvPicPr>
            <p:nvPr userDrawn="1"/>
          </p:nvPicPr>
          <p:blipFill>
            <a:blip r:embed="rId2"/>
            <a:srcRect r="85125"/>
            <a:stretch>
              <a:fillRect/>
            </a:stretch>
          </p:blipFill>
          <p:spPr>
            <a:xfrm>
              <a:off x="7651376" y="0"/>
              <a:ext cx="1360170" cy="6858000"/>
            </a:xfrm>
            <a:prstGeom prst="rect">
              <a:avLst/>
            </a:prstGeom>
          </p:spPr>
        </p:pic>
        <p:pic>
          <p:nvPicPr>
            <p:cNvPr id="10" name="Picture 9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flipH="1">
              <a:off x="7413812" y="0"/>
              <a:ext cx="267891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54200" y="3693645"/>
            <a:ext cx="5446713" cy="1470025"/>
          </a:xfrm>
        </p:spPr>
        <p:txBody>
          <a:bodyPr anchor="b" anchorCtr="0"/>
          <a:lstStyle>
            <a:lvl1pPr>
              <a:lnSpc>
                <a:spcPts val="6800"/>
              </a:lnSpc>
              <a:defRPr sz="6500">
                <a:latin typeface="+mj-lt"/>
              </a:defRPr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54200" y="5204011"/>
            <a:ext cx="5446713" cy="851647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257800" y="6356350"/>
            <a:ext cx="21336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6040A78-2A4B-4566-8626-79DE0D4C1085}" type="datetimeFigureOut">
              <a:rPr lang="en-US" smtClean="0"/>
              <a:t>8/06/11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52600" y="6356350"/>
            <a:ext cx="28956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pic>
        <p:nvPicPr>
          <p:cNvPr id="15" name="Picture 14" descr="HR-Color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4480" y="4841209"/>
            <a:ext cx="6035040" cy="340391"/>
          </a:xfrm>
          <a:prstGeom prst="rect">
            <a:avLst/>
          </a:prstGeom>
        </p:spPr>
      </p:pic>
      <p:sp>
        <p:nvSpPr>
          <p:cNvPr id="14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3307977" y="950260"/>
            <a:ext cx="2528046" cy="2528046"/>
          </a:xfrm>
          <a:prstGeom prst="ellipse">
            <a:avLst/>
          </a:prstGeom>
          <a:solidFill>
            <a:schemeClr val="bg1">
              <a:lumMod val="85000"/>
            </a:schemeClr>
          </a:solidFill>
          <a:ln w="101600">
            <a:noFill/>
            <a:miter lim="800000"/>
          </a:ln>
          <a:effectLst>
            <a:innerShdw blurRad="762000">
              <a:schemeClr val="accent1">
                <a:alpha val="80000"/>
              </a:schemeClr>
            </a:innerShdw>
            <a:softEdge rad="317500"/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2400"/>
              </a:spcBef>
              <a:buClr>
                <a:schemeClr val="accent1">
                  <a:lumMod val="60000"/>
                  <a:lumOff val="40000"/>
                </a:schemeClr>
              </a:buClr>
              <a:buFont typeface="Candara" pitchFamily="34" charset="0"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4200" y="1851212"/>
            <a:ext cx="5446714" cy="1730375"/>
          </a:xfrm>
        </p:spPr>
        <p:txBody>
          <a:bodyPr anchor="b" anchorCtr="0"/>
          <a:lstStyle>
            <a:lvl1pPr algn="ctr">
              <a:lnSpc>
                <a:spcPts val="6800"/>
              </a:lnSpc>
              <a:defRPr sz="6500" b="0" cap="none" baseline="0">
                <a:latin typeface="+mj-lt"/>
              </a:defRPr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54200" y="3576918"/>
            <a:ext cx="5446714" cy="829982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40A78-2A4B-4566-8626-79DE0D4C1085}" type="datetimeFigureOut">
              <a:rPr lang="en-US" smtClean="0"/>
              <a:t>8/06/11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526B6-F861-4D54-BBE9-4BB519D3F342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9"/>
          <p:cNvGrpSpPr/>
          <p:nvPr/>
        </p:nvGrpSpPr>
        <p:grpSpPr>
          <a:xfrm>
            <a:off x="0" y="0"/>
            <a:ext cx="9144000" cy="1191256"/>
            <a:chOff x="0" y="0"/>
            <a:chExt cx="9144000" cy="1191256"/>
          </a:xfrm>
        </p:grpSpPr>
        <p:pic>
          <p:nvPicPr>
            <p:cNvPr id="8" name="Picture 7" descr="Overlay-Blank.jpg"/>
            <p:cNvPicPr>
              <a:picLocks noChangeAspect="1"/>
            </p:cNvPicPr>
            <p:nvPr userDrawn="1"/>
          </p:nvPicPr>
          <p:blipFill>
            <a:blip r:embed="rId2"/>
            <a:srcRect b="85555"/>
            <a:stretch>
              <a:fillRect/>
            </a:stretch>
          </p:blipFill>
          <p:spPr>
            <a:xfrm>
              <a:off x="0" y="0"/>
              <a:ext cx="9144000" cy="990600"/>
            </a:xfrm>
            <a:prstGeom prst="rect">
              <a:avLst/>
            </a:prstGeom>
          </p:spPr>
        </p:pic>
        <p:pic>
          <p:nvPicPr>
            <p:cNvPr id="9" name="Picture 8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flipV="1">
              <a:off x="0" y="923365"/>
              <a:ext cx="9144000" cy="267891"/>
            </a:xfrm>
            <a:prstGeom prst="rect">
              <a:avLst/>
            </a:prstGeom>
          </p:spPr>
        </p:pic>
      </p:grpSp>
      <p:grpSp>
        <p:nvGrpSpPr>
          <p:cNvPr id="10" name="Group 10"/>
          <p:cNvGrpSpPr/>
          <p:nvPr/>
        </p:nvGrpSpPr>
        <p:grpSpPr>
          <a:xfrm flipV="1">
            <a:off x="0" y="5666744"/>
            <a:ext cx="9144000" cy="1191256"/>
            <a:chOff x="0" y="0"/>
            <a:chExt cx="9144000" cy="1191256"/>
          </a:xfrm>
        </p:grpSpPr>
        <p:pic>
          <p:nvPicPr>
            <p:cNvPr id="12" name="Picture 11" descr="Overlay-Blank.jpg"/>
            <p:cNvPicPr>
              <a:picLocks noChangeAspect="1"/>
            </p:cNvPicPr>
            <p:nvPr userDrawn="1"/>
          </p:nvPicPr>
          <p:blipFill>
            <a:blip r:embed="rId2"/>
            <a:srcRect b="85555"/>
            <a:stretch>
              <a:fillRect/>
            </a:stretch>
          </p:blipFill>
          <p:spPr>
            <a:xfrm>
              <a:off x="0" y="0"/>
              <a:ext cx="9144000" cy="990600"/>
            </a:xfrm>
            <a:prstGeom prst="rect">
              <a:avLst/>
            </a:prstGeom>
          </p:spPr>
        </p:pic>
        <p:pic>
          <p:nvPicPr>
            <p:cNvPr id="13" name="Picture 12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flipV="1">
              <a:off x="0" y="923365"/>
              <a:ext cx="9144000" cy="267891"/>
            </a:xfrm>
            <a:prstGeom prst="rect">
              <a:avLst/>
            </a:prstGeom>
          </p:spPr>
        </p:pic>
      </p:grpSp>
      <p:pic>
        <p:nvPicPr>
          <p:cNvPr id="14" name="Picture 13" descr="HR-Color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4480" y="3258805"/>
            <a:ext cx="6035040" cy="340391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1372650"/>
            <a:ext cx="9144000" cy="5485350"/>
            <a:chOff x="0" y="1372650"/>
            <a:chExt cx="9144000" cy="5485350"/>
          </a:xfrm>
        </p:grpSpPr>
        <p:pic>
          <p:nvPicPr>
            <p:cNvPr id="9" name="Picture 8" descr="Overlay-Blank.jpg"/>
            <p:cNvPicPr>
              <a:picLocks noChangeAspect="1"/>
            </p:cNvPicPr>
            <p:nvPr userDrawn="1"/>
          </p:nvPicPr>
          <p:blipFill>
            <a:blip r:embed="rId2"/>
            <a:srcRect t="23333"/>
            <a:stretch>
              <a:fillRect/>
            </a:stretch>
          </p:blipFill>
          <p:spPr>
            <a:xfrm>
              <a:off x="0" y="1600200"/>
              <a:ext cx="9144000" cy="5257800"/>
            </a:xfrm>
            <a:prstGeom prst="rect">
              <a:avLst/>
            </a:prstGeom>
          </p:spPr>
        </p:pic>
        <p:pic>
          <p:nvPicPr>
            <p:cNvPr id="10" name="Picture 9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1372650"/>
              <a:ext cx="9144000" cy="267891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92162" y="1774825"/>
            <a:ext cx="3566160" cy="430371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66534" y="1774825"/>
            <a:ext cx="3566160" cy="430371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40A78-2A4B-4566-8626-79DE0D4C1085}" type="datetimeFigureOut">
              <a:rPr lang="en-US" smtClean="0"/>
              <a:t>8/06/11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526B6-F861-4D54-BBE9-4BB519D3F3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1372650"/>
            <a:ext cx="9144000" cy="5485350"/>
            <a:chOff x="0" y="1372650"/>
            <a:chExt cx="9144000" cy="5485350"/>
          </a:xfrm>
        </p:grpSpPr>
        <p:pic>
          <p:nvPicPr>
            <p:cNvPr id="11" name="Picture 10" descr="Overlay-Blank.jpg"/>
            <p:cNvPicPr>
              <a:picLocks noChangeAspect="1"/>
            </p:cNvPicPr>
            <p:nvPr userDrawn="1"/>
          </p:nvPicPr>
          <p:blipFill>
            <a:blip r:embed="rId2"/>
            <a:srcRect t="23333"/>
            <a:stretch>
              <a:fillRect/>
            </a:stretch>
          </p:blipFill>
          <p:spPr>
            <a:xfrm>
              <a:off x="0" y="1600200"/>
              <a:ext cx="9144000" cy="5257800"/>
            </a:xfrm>
            <a:prstGeom prst="rect">
              <a:avLst/>
            </a:prstGeom>
          </p:spPr>
        </p:pic>
        <p:pic>
          <p:nvPicPr>
            <p:cNvPr id="12" name="Picture 11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1372650"/>
              <a:ext cx="9144000" cy="267891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7240" y="1879320"/>
            <a:ext cx="3566160" cy="639762"/>
          </a:xfrm>
        </p:spPr>
        <p:txBody>
          <a:bodyPr anchor="b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7240" y="2590799"/>
            <a:ext cx="3566160" cy="3487739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66048" y="1879320"/>
            <a:ext cx="3566160" cy="639762"/>
          </a:xfrm>
        </p:spPr>
        <p:txBody>
          <a:bodyPr anchor="b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66048" y="2590799"/>
            <a:ext cx="3566160" cy="3487739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40A78-2A4B-4566-8626-79DE0D4C1085}" type="datetimeFigureOut">
              <a:rPr lang="en-US" smtClean="0"/>
              <a:t>8/06/11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526B6-F861-4D54-BBE9-4BB519D3F342}" type="slidenum">
              <a:rPr lang="en-US" smtClean="0"/>
              <a:t>‹#›</a:t>
            </a:fld>
            <a:endParaRPr lang="en-US"/>
          </a:p>
        </p:txBody>
      </p:sp>
      <p:pic>
        <p:nvPicPr>
          <p:cNvPr id="14" name="Picture 13" descr="Overlay-HorizontalBridge.jpg"/>
          <p:cNvPicPr>
            <a:picLocks noChangeAspect="1"/>
          </p:cNvPicPr>
          <p:nvPr/>
        </p:nvPicPr>
        <p:blipFill>
          <a:blip r:embed="rId3"/>
          <a:srcRect t="23425" r="61031" b="39764"/>
          <a:stretch>
            <a:fillRect/>
          </a:stretch>
        </p:blipFill>
        <p:spPr>
          <a:xfrm>
            <a:off x="4766048" y="2460812"/>
            <a:ext cx="3563348" cy="98613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</p:pic>
      <p:pic>
        <p:nvPicPr>
          <p:cNvPr id="15" name="Picture 14" descr="Overlay-HorizontalBridge.jpg"/>
          <p:cNvPicPr>
            <a:picLocks noChangeAspect="1"/>
          </p:cNvPicPr>
          <p:nvPr/>
        </p:nvPicPr>
        <p:blipFill>
          <a:blip r:embed="rId3"/>
          <a:srcRect t="23425" r="61031" b="39764"/>
          <a:stretch>
            <a:fillRect/>
          </a:stretch>
        </p:blipFill>
        <p:spPr>
          <a:xfrm>
            <a:off x="780052" y="2460812"/>
            <a:ext cx="3563348" cy="98613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0" y="1372650"/>
            <a:ext cx="9144000" cy="5485350"/>
            <a:chOff x="0" y="1372650"/>
            <a:chExt cx="9144000" cy="5485350"/>
          </a:xfrm>
        </p:grpSpPr>
        <p:pic>
          <p:nvPicPr>
            <p:cNvPr id="7" name="Picture 6" descr="Overlay-Blank.jpg"/>
            <p:cNvPicPr>
              <a:picLocks noChangeAspect="1"/>
            </p:cNvPicPr>
            <p:nvPr userDrawn="1"/>
          </p:nvPicPr>
          <p:blipFill>
            <a:blip r:embed="rId2"/>
            <a:srcRect t="23333"/>
            <a:stretch>
              <a:fillRect/>
            </a:stretch>
          </p:blipFill>
          <p:spPr>
            <a:xfrm>
              <a:off x="0" y="1600200"/>
              <a:ext cx="9144000" cy="5257800"/>
            </a:xfrm>
            <a:prstGeom prst="rect">
              <a:avLst/>
            </a:prstGeom>
          </p:spPr>
        </p:pic>
        <p:pic>
          <p:nvPicPr>
            <p:cNvPr id="8" name="Picture 7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1372650"/>
              <a:ext cx="9144000" cy="267891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40A78-2A4B-4566-8626-79DE0D4C1085}" type="datetimeFigureOut">
              <a:rPr lang="en-US" smtClean="0"/>
              <a:t>8/06/11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526B6-F861-4D54-BBE9-4BB519D3F3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verlay-Blan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40A78-2A4B-4566-8626-79DE0D4C1085}" type="datetimeFigureOut">
              <a:rPr lang="en-US" smtClean="0"/>
              <a:t>8/06/11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526B6-F861-4D54-BBE9-4BB519D3F3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1"/>
          <p:cNvGrpSpPr/>
          <p:nvPr/>
        </p:nvGrpSpPr>
        <p:grpSpPr>
          <a:xfrm>
            <a:off x="4267200" y="0"/>
            <a:ext cx="4876800" cy="6858000"/>
            <a:chOff x="4267200" y="0"/>
            <a:chExt cx="4876800" cy="6858000"/>
          </a:xfrm>
        </p:grpSpPr>
        <p:pic>
          <p:nvPicPr>
            <p:cNvPr id="9" name="Picture 8" descr="Overlay-Blank.jpg"/>
            <p:cNvPicPr>
              <a:picLocks noChangeAspect="1"/>
            </p:cNvPicPr>
            <p:nvPr userDrawn="1"/>
          </p:nvPicPr>
          <p:blipFill>
            <a:blip r:embed="rId2"/>
            <a:srcRect l="4302" r="46875"/>
            <a:stretch>
              <a:fillRect/>
            </a:stretch>
          </p:blipFill>
          <p:spPr>
            <a:xfrm>
              <a:off x="4495800" y="0"/>
              <a:ext cx="4648200" cy="6858000"/>
            </a:xfrm>
            <a:prstGeom prst="rect">
              <a:avLst/>
            </a:prstGeom>
          </p:spPr>
        </p:pic>
        <p:pic>
          <p:nvPicPr>
            <p:cNvPr id="10" name="Picture 9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flipH="1">
              <a:off x="4267200" y="0"/>
              <a:ext cx="267891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3612776" cy="1537447"/>
          </a:xfrm>
        </p:spPr>
        <p:txBody>
          <a:bodyPr anchor="b"/>
          <a:lstStyle>
            <a:lvl1pPr algn="ctr">
              <a:lnSpc>
                <a:spcPct val="100000"/>
              </a:lnSpc>
              <a:defRPr sz="3600" b="0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5859" y="381001"/>
            <a:ext cx="3813174" cy="5697537"/>
          </a:xfrm>
        </p:spPr>
        <p:txBody>
          <a:bodyPr>
            <a:normAutofit/>
          </a:bodyPr>
          <a:lstStyle>
            <a:lvl1pPr>
              <a:defRPr sz="2400" b="0"/>
            </a:lvl1pPr>
            <a:lvl2pPr>
              <a:defRPr sz="2200" b="0"/>
            </a:lvl2pPr>
            <a:lvl3pPr>
              <a:defRPr sz="2000" b="0"/>
            </a:lvl3pPr>
            <a:lvl4pPr>
              <a:defRPr sz="1800" b="0"/>
            </a:lvl4pPr>
            <a:lvl5pPr>
              <a:defRPr sz="1800" b="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2209801"/>
            <a:ext cx="3612776" cy="3200400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40A78-2A4B-4566-8626-79DE0D4C1085}" type="datetimeFigureOut">
              <a:rPr lang="en-US" smtClean="0"/>
              <a:t>8/06/11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267200" y="6356350"/>
            <a:ext cx="609600" cy="365125"/>
          </a:xfrm>
        </p:spPr>
        <p:txBody>
          <a:bodyPr/>
          <a:lstStyle>
            <a:lvl1pPr algn="ctr">
              <a:defRPr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</a:lstStyle>
          <a:p>
            <a:fld id="{3EC526B6-F861-4D54-BBE9-4BB519D3F3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92162" y="40341"/>
            <a:ext cx="7570787" cy="14119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2162" y="1761565"/>
            <a:ext cx="7570787" cy="4289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51812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</a:lstStyle>
          <a:p>
            <a:fld id="{06040A78-2A4B-4566-8626-79DE0D4C1085}" type="datetimeFigureOut">
              <a:rPr lang="en-US" smtClean="0"/>
              <a:t>8/06/11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67200" y="6356350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</a:lstStyle>
          <a:p>
            <a:fld id="{3EC526B6-F861-4D54-BBE9-4BB519D3F342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2035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defTabSz="914400" rtl="0" eaLnBrk="1" latinLnBrk="0" hangingPunct="1">
        <a:lnSpc>
          <a:spcPts val="6000"/>
        </a:lnSpc>
        <a:spcBef>
          <a:spcPct val="0"/>
        </a:spcBef>
        <a:buNone/>
        <a:defRPr sz="5400" kern="1200">
          <a:solidFill>
            <a:schemeClr val="tx2"/>
          </a:solidFill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400"/>
        </a:spcBef>
        <a:buClr>
          <a:schemeClr val="accent1">
            <a:lumMod val="60000"/>
            <a:lumOff val="40000"/>
          </a:schemeClr>
        </a:buClr>
        <a:buFont typeface="Candara" pitchFamily="34" charset="0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tx2"/>
        </a:buClr>
        <a:buFont typeface="Candara" pitchFamily="34" charset="0"/>
        <a:buChar char="•"/>
        <a:defRPr sz="2600" kern="1200">
          <a:solidFill>
            <a:schemeClr val="tx2"/>
          </a:solidFill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Font typeface="Candara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ts val="600"/>
        </a:spcBef>
        <a:buClr>
          <a:schemeClr val="tx2"/>
        </a:buClr>
        <a:buFont typeface="Candara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Font typeface="Candara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055813" indent="-344488" algn="l" defTabSz="914400" rtl="0" eaLnBrk="1" latinLnBrk="0" hangingPunct="1">
        <a:spcBef>
          <a:spcPct val="20000"/>
        </a:spcBef>
        <a:buFont typeface="Arial" pitchFamily="34" charset="0"/>
        <a:buChar char="•"/>
        <a:defRPr lang="en-US" sz="2000" kern="1200" dirty="0" smtClean="0">
          <a:solidFill>
            <a:schemeClr val="tx2"/>
          </a:solidFill>
          <a:latin typeface="+mn-lt"/>
          <a:ea typeface="+mn-ea"/>
          <a:cs typeface="+mn-cs"/>
        </a:defRPr>
      </a:lvl6pPr>
      <a:lvl7pPr marL="2398713" indent="-344488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lang="en-US" sz="2000" kern="1200" dirty="0" smtClean="0">
          <a:solidFill>
            <a:schemeClr val="tx2"/>
          </a:solidFill>
          <a:latin typeface="+mn-lt"/>
          <a:ea typeface="+mn-ea"/>
          <a:cs typeface="+mn-cs"/>
        </a:defRPr>
      </a:lvl7pPr>
      <a:lvl8pPr marL="2743200" indent="-344488" algn="l" defTabSz="914400" rtl="0" eaLnBrk="1" latinLnBrk="0" hangingPunct="1">
        <a:spcBef>
          <a:spcPct val="20000"/>
        </a:spcBef>
        <a:buFont typeface="Arial" pitchFamily="34" charset="0"/>
        <a:buChar char="•"/>
        <a:defRPr lang="en-US" sz="2000" kern="1200" dirty="0" smtClean="0">
          <a:solidFill>
            <a:schemeClr val="tx2"/>
          </a:solidFill>
          <a:latin typeface="+mn-lt"/>
          <a:ea typeface="+mn-ea"/>
          <a:cs typeface="+mn-cs"/>
        </a:defRPr>
      </a:lvl8pPr>
      <a:lvl9pPr marL="3087688" indent="-344488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lang="en-US" sz="2000" kern="1200" dirty="0" smtClean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Handwriting - Dakota"/>
                <a:cs typeface="Handwriting - Dakota"/>
              </a:rPr>
              <a:t>Romanticism</a:t>
            </a:r>
            <a:endParaRPr lang="en-US" dirty="0">
              <a:latin typeface="Handwriting - Dakota"/>
              <a:cs typeface="Handwriting - Dakota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Laurie-Anne Hudson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56334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>
                <a:latin typeface="Handwriting - Dakota"/>
                <a:cs typeface="Handwriting - Dakota"/>
              </a:rPr>
              <a:t>Jean-Jacques Rousseau</a:t>
            </a:r>
            <a:endParaRPr lang="en-US" sz="2800" dirty="0">
              <a:latin typeface="Handwriting - Dakota"/>
              <a:cs typeface="Handwriting - Dakot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2162" y="2371899"/>
            <a:ext cx="7570787" cy="326955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800" dirty="0" smtClean="0"/>
              <a:t>“For us, existing is feeling: and our capacity to feel inarguably precedes our reason”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30684084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>
                <a:latin typeface="Handwriting - Dakota"/>
                <a:cs typeface="Handwriting - Dakota"/>
              </a:rPr>
              <a:t>Jacques Barzun</a:t>
            </a:r>
            <a:endParaRPr lang="en-US" sz="2800" dirty="0">
              <a:latin typeface="Handwriting - Dakota"/>
              <a:cs typeface="Handwriting - Dakot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2162" y="2091475"/>
            <a:ext cx="7570787" cy="428961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800" dirty="0" smtClean="0"/>
              <a:t>“A reaction, not against Reason but against cold intellect which is divorced from emotion”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31946821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>
                <a:latin typeface="Handwriting - Dakota"/>
                <a:cs typeface="Handwriting - Dakota"/>
              </a:rPr>
              <a:t>Ralph Emerson</a:t>
            </a:r>
            <a:endParaRPr lang="en-US" sz="2800" dirty="0">
              <a:latin typeface="Handwriting - Dakota"/>
              <a:cs typeface="Handwriting - Dakot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2162" y="2507314"/>
            <a:ext cx="7570787" cy="354386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800" dirty="0" smtClean="0"/>
              <a:t>“Who can set bounds to the possibilities of man?”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14281374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Infusion">
  <a:themeElements>
    <a:clrScheme name="Infusion">
      <a:dk1>
        <a:sysClr val="windowText" lastClr="000000"/>
      </a:dk1>
      <a:lt1>
        <a:sysClr val="window" lastClr="FFFFFF"/>
      </a:lt1>
      <a:dk2>
        <a:srgbClr val="2F1F58"/>
      </a:dk2>
      <a:lt2>
        <a:srgbClr val="B7A9E0"/>
      </a:lt2>
      <a:accent1>
        <a:srgbClr val="8C73D0"/>
      </a:accent1>
      <a:accent2>
        <a:srgbClr val="C2E8C4"/>
      </a:accent2>
      <a:accent3>
        <a:srgbClr val="C5A6E8"/>
      </a:accent3>
      <a:accent4>
        <a:srgbClr val="B45EC7"/>
      </a:accent4>
      <a:accent5>
        <a:srgbClr val="9FDAFB"/>
      </a:accent5>
      <a:accent6>
        <a:srgbClr val="95C5B0"/>
      </a:accent6>
      <a:hlink>
        <a:srgbClr val="744AE0"/>
      </a:hlink>
      <a:folHlink>
        <a:srgbClr val="8D8AD1"/>
      </a:folHlink>
    </a:clrScheme>
    <a:fontScheme name="Infusion">
      <a:majorFont>
        <a:latin typeface="Mistral"/>
        <a:ea typeface=""/>
        <a:cs typeface=""/>
        <a:font script="Jpan" typeface="ＤＦＰ行書体"/>
        <a:font script="Hans" typeface="宋体"/>
        <a:font script="Hant" typeface="新細明體"/>
      </a:majorFont>
      <a:minorFont>
        <a:latin typeface="Candara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Infusion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70000"/>
                <a:satMod val="120000"/>
              </a:schemeClr>
              <a:schemeClr val="phClr">
                <a:tint val="70000"/>
                <a:satMod val="300000"/>
                <a:lumMod val="125000"/>
              </a:schemeClr>
            </a:duotone>
          </a:blip>
          <a:tile tx="0" ty="0" sx="50000" sy="5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70000"/>
                <a:satMod val="120000"/>
              </a:schemeClr>
              <a:schemeClr val="phClr">
                <a:tint val="70000"/>
                <a:satMod val="135000"/>
              </a:schemeClr>
            </a:duotone>
          </a:blip>
          <a:tile tx="0" ty="0" sx="40000" sy="40000" flip="none" algn="tl"/>
        </a:blipFill>
      </a:fillStyleLst>
      <a:lnStyleLst>
        <a:ln w="38100" cap="flat" cmpd="sng" algn="ctr">
          <a:solidFill>
            <a:schemeClr val="phClr">
              <a:alpha val="70000"/>
              <a:satMod val="105000"/>
            </a:schemeClr>
          </a:solidFill>
          <a:prstDash val="solid"/>
          <a:miter/>
        </a:ln>
        <a:ln w="50800" cap="flat" cmpd="sng" algn="ctr">
          <a:solidFill>
            <a:schemeClr val="phClr">
              <a:alpha val="50000"/>
            </a:schemeClr>
          </a:solidFill>
          <a:prstDash val="solid"/>
          <a:miter/>
        </a:ln>
        <a:ln w="88900" cap="flat" cmpd="sng" algn="ctr">
          <a:solidFill>
            <a:schemeClr val="phClr">
              <a:alpha val="40000"/>
            </a:schemeClr>
          </a:solidFill>
          <a:prstDash val="solid"/>
          <a:miter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innerShdw blurRad="190500" dir="13500000">
              <a:srgbClr val="000000">
                <a:alpha val="50000"/>
              </a:srgbClr>
            </a:innerShdw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blipFill rotWithShape="1">
          <a:blip xmlns:r="http://schemas.openxmlformats.org/officeDocument/2006/relationships" r:embed="rId3">
            <a:duotone>
              <a:schemeClr val="phClr">
                <a:shade val="70000"/>
                <a:satMod val="500000"/>
                <a:lumMod val="50000"/>
              </a:schemeClr>
              <a:schemeClr val="phClr">
                <a:satMod val="800000"/>
                <a:lumMod val="250000"/>
              </a:schemeClr>
            </a:duotone>
          </a:blip>
          <a:stretch/>
        </a:blipFill>
        <a:blipFill rotWithShape="1">
          <a:blip xmlns:r="http://schemas.openxmlformats.org/officeDocument/2006/relationships" r:embed="rId4">
            <a:duotone>
              <a:schemeClr val="phClr">
                <a:shade val="70000"/>
                <a:satMod val="500000"/>
                <a:lumMod val="50000"/>
              </a:schemeClr>
              <a:schemeClr val="phClr">
                <a:satMod val="800000"/>
                <a:lumMod val="250000"/>
              </a:schemeClr>
            </a:duotone>
          </a:blip>
          <a:stretch/>
        </a:blipFill>
        <a:blipFill rotWithShape="1">
          <a:blip xmlns:r="http://schemas.openxmlformats.org/officeDocument/2006/relationships" r:embed="rId5">
            <a:duotone>
              <a:schemeClr val="phClr">
                <a:shade val="70000"/>
                <a:satMod val="500000"/>
                <a:lumMod val="50000"/>
              </a:schemeClr>
              <a:schemeClr val="phClr">
                <a:satMod val="800000"/>
                <a:lumMod val="25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Infusion.thmx</Template>
  <TotalTime>10</TotalTime>
  <Words>60</Words>
  <Application>Microsoft Macintosh PowerPoint</Application>
  <PresentationFormat>On-screen Show (4:3)</PresentationFormat>
  <Paragraphs>8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Infusion</vt:lpstr>
      <vt:lpstr>Romanticism</vt:lpstr>
      <vt:lpstr>Jean-Jacques Rousseau</vt:lpstr>
      <vt:lpstr>Jacques Barzun</vt:lpstr>
      <vt:lpstr>Ralph Emerson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Romanticism</dc:title>
  <dc:creator>Laurie-Anne Hudson</dc:creator>
  <cp:lastModifiedBy>Laurie-Anne Hudson</cp:lastModifiedBy>
  <cp:revision>1</cp:revision>
  <dcterms:created xsi:type="dcterms:W3CDTF">2011-06-08T12:15:35Z</dcterms:created>
  <dcterms:modified xsi:type="dcterms:W3CDTF">2011-06-08T12:25:35Z</dcterms:modified>
</cp:coreProperties>
</file>